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Sora ExtraBold"/>
      <p:bold r:id="rId24"/>
    </p:embeddedFont>
    <p:embeddedFont>
      <p:font typeface="Sora"/>
      <p:regular r:id="rId25"/>
      <p:bold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SoraExtraBold-bold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ra-bold.fntdata"/><Relationship Id="rId25" Type="http://schemas.openxmlformats.org/officeDocument/2006/relationships/font" Target="fonts/Sora-regular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5cf487a3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5cf487a3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e7d1f1c5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e7d1f1c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e7d1f1c5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e7d1f1c5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e7d1f1c5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e7d1f1c5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05afc42a3_1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05afc42a3_1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05afc42a3_1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05afc42a3_1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e7d1f1c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4e7d1f1c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f9e629e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f9e629e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258269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1258269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1e7c57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1e7c57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258269c9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258269c9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e7d1f1c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e7d1f1c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e7d1f1c5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4e7d1f1c5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e7d1f1c5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e7d1f1c5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100" y="662875"/>
            <a:ext cx="4367700" cy="23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903300" y="3192050"/>
            <a:ext cx="2179500" cy="78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50406" l="49290" r="0" t="0"/>
          <a:stretch/>
        </p:blipFill>
        <p:spPr>
          <a:xfrm>
            <a:off x="0" y="3884475"/>
            <a:ext cx="1287399" cy="125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30149" l="-8617" r="38784" t="1329"/>
          <a:stretch/>
        </p:blipFill>
        <p:spPr>
          <a:xfrm flipH="1">
            <a:off x="3" y="0"/>
            <a:ext cx="52446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715100" y="3138375"/>
            <a:ext cx="3440100" cy="11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4988775" y="3138375"/>
            <a:ext cx="3440100" cy="1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2" type="title"/>
          </p:nvPr>
        </p:nvSpPr>
        <p:spPr>
          <a:xfrm>
            <a:off x="2151450" y="1557075"/>
            <a:ext cx="984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3135750" y="15570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hasCustomPrompt="1" idx="3" type="title"/>
          </p:nvPr>
        </p:nvSpPr>
        <p:spPr>
          <a:xfrm>
            <a:off x="2151450" y="2166675"/>
            <a:ext cx="984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4" type="subTitle"/>
          </p:nvPr>
        </p:nvSpPr>
        <p:spPr>
          <a:xfrm>
            <a:off x="3135750" y="21666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5" type="title"/>
          </p:nvPr>
        </p:nvSpPr>
        <p:spPr>
          <a:xfrm>
            <a:off x="2151450" y="2776275"/>
            <a:ext cx="984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idx="6" type="subTitle"/>
          </p:nvPr>
        </p:nvSpPr>
        <p:spPr>
          <a:xfrm>
            <a:off x="3135750" y="27762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hasCustomPrompt="1" idx="7" type="title"/>
          </p:nvPr>
        </p:nvSpPr>
        <p:spPr>
          <a:xfrm>
            <a:off x="2151450" y="3385875"/>
            <a:ext cx="984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/>
          <p:nvPr>
            <p:ph idx="8" type="subTitle"/>
          </p:nvPr>
        </p:nvSpPr>
        <p:spPr>
          <a:xfrm>
            <a:off x="3135750" y="33858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9" type="title"/>
          </p:nvPr>
        </p:nvSpPr>
        <p:spPr>
          <a:xfrm>
            <a:off x="2151450" y="3995475"/>
            <a:ext cx="984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13" type="subTitle"/>
          </p:nvPr>
        </p:nvSpPr>
        <p:spPr>
          <a:xfrm>
            <a:off x="3135750" y="39954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58310" l="49290" r="0" t="0"/>
          <a:stretch/>
        </p:blipFill>
        <p:spPr>
          <a:xfrm rot="10800000">
            <a:off x="7856601" y="-40651"/>
            <a:ext cx="1287399" cy="105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6" name="Google Shape;86;p14"/>
          <p:cNvGrpSpPr/>
          <p:nvPr/>
        </p:nvGrpSpPr>
        <p:grpSpPr>
          <a:xfrm>
            <a:off x="-2" y="-11750"/>
            <a:ext cx="9164328" cy="5158026"/>
            <a:chOff x="-2" y="-11750"/>
            <a:chExt cx="9164328" cy="5158026"/>
          </a:xfrm>
        </p:grpSpPr>
        <p:pic>
          <p:nvPicPr>
            <p:cNvPr id="87" name="Google Shape;87;p14"/>
            <p:cNvPicPr preferRelativeResize="0"/>
            <p:nvPr/>
          </p:nvPicPr>
          <p:blipFill rotWithShape="1">
            <a:blip r:embed="rId3">
              <a:alphaModFix/>
            </a:blip>
            <a:srcRect b="58310" l="49290" r="0" t="0"/>
            <a:stretch/>
          </p:blipFill>
          <p:spPr>
            <a:xfrm flipH="1">
              <a:off x="7540574" y="3811376"/>
              <a:ext cx="1623752" cy="133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 rotWithShape="1">
            <a:blip r:embed="rId4">
              <a:alphaModFix/>
            </a:blip>
            <a:srcRect b="0" l="-990" r="47426" t="49150"/>
            <a:stretch/>
          </p:blipFill>
          <p:spPr>
            <a:xfrm>
              <a:off x="8319625" y="-11750"/>
              <a:ext cx="836123" cy="7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b="0" l="-990" r="47426" t="49150"/>
            <a:stretch/>
          </p:blipFill>
          <p:spPr>
            <a:xfrm rot="10800000">
              <a:off x="-2" y="4610202"/>
              <a:ext cx="564726" cy="5360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48862" t="0"/>
          <a:stretch/>
        </p:blipFill>
        <p:spPr>
          <a:xfrm flipH="1">
            <a:off x="-11760" y="1332373"/>
            <a:ext cx="770977" cy="150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-69770" y="-15743"/>
            <a:ext cx="9234702" cy="5163130"/>
            <a:chOff x="-67178" y="-19631"/>
            <a:chExt cx="9234702" cy="5163130"/>
          </a:xfrm>
        </p:grpSpPr>
        <p:pic>
          <p:nvPicPr>
            <p:cNvPr id="97" name="Google Shape;97;p16"/>
            <p:cNvPicPr preferRelativeResize="0"/>
            <p:nvPr/>
          </p:nvPicPr>
          <p:blipFill rotWithShape="1">
            <a:blip r:embed="rId3">
              <a:alphaModFix/>
            </a:blip>
            <a:srcRect b="16192" l="-1400" r="88621" t="16199"/>
            <a:stretch/>
          </p:blipFill>
          <p:spPr>
            <a:xfrm>
              <a:off x="8557225" y="1916450"/>
              <a:ext cx="610299" cy="3227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/>
            <p:cNvPicPr preferRelativeResize="0"/>
            <p:nvPr/>
          </p:nvPicPr>
          <p:blipFill rotWithShape="1">
            <a:blip r:embed="rId4">
              <a:alphaModFix/>
            </a:blip>
            <a:srcRect b="0" l="0" r="59716" t="0"/>
            <a:stretch/>
          </p:blipFill>
          <p:spPr>
            <a:xfrm flipH="1">
              <a:off x="8" y="-19631"/>
              <a:ext cx="480748" cy="1193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b="62228" l="-3637" r="289" t="0"/>
            <a:stretch/>
          </p:blipFill>
          <p:spPr>
            <a:xfrm flipH="1" rot="10800000">
              <a:off x="-67178" y="-10168"/>
              <a:ext cx="1346852" cy="4920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2538925" y="1090475"/>
            <a:ext cx="5889900" cy="5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17"/>
          <p:cNvSpPr/>
          <p:nvPr>
            <p:ph idx="2" type="pic"/>
          </p:nvPr>
        </p:nvSpPr>
        <p:spPr>
          <a:xfrm>
            <a:off x="3314401" y="1768600"/>
            <a:ext cx="3370800" cy="337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17"/>
          <p:cNvSpPr/>
          <p:nvPr>
            <p:ph idx="3" type="pic"/>
          </p:nvPr>
        </p:nvSpPr>
        <p:spPr>
          <a:xfrm>
            <a:off x="6672893" y="2673900"/>
            <a:ext cx="2471100" cy="246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2538925" y="445025"/>
            <a:ext cx="588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7" name="Google Shape;107;p17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108" name="Google Shape;108;p17"/>
            <p:cNvPicPr preferRelativeResize="0"/>
            <p:nvPr/>
          </p:nvPicPr>
          <p:blipFill rotWithShape="1">
            <a:blip r:embed="rId3">
              <a:alphaModFix/>
            </a:blip>
            <a:srcRect b="49423" l="0" r="49879" t="0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 rotWithShape="1">
            <a:blip r:embed="rId4">
              <a:alphaModFix/>
            </a:blip>
            <a:srcRect b="0" l="49290" r="0" t="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2653900" y="445025"/>
            <a:ext cx="57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2730100" y="1077700"/>
            <a:ext cx="4776000" cy="3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F96"/>
              </a:buClr>
              <a:buSzPts val="1200"/>
              <a:buChar char="●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D"/>
              </a:buClr>
              <a:buSzPts val="1200"/>
              <a:buFont typeface="Roboto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hasCustomPrompt="1" type="title"/>
          </p:nvPr>
        </p:nvSpPr>
        <p:spPr>
          <a:xfrm>
            <a:off x="996612" y="1905178"/>
            <a:ext cx="3211200" cy="72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9"/>
          <p:cNvSpPr txBox="1"/>
          <p:nvPr>
            <p:ph idx="1" type="subTitle"/>
          </p:nvPr>
        </p:nvSpPr>
        <p:spPr>
          <a:xfrm>
            <a:off x="996601" y="2625226"/>
            <a:ext cx="32112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hasCustomPrompt="1" idx="2" type="title"/>
          </p:nvPr>
        </p:nvSpPr>
        <p:spPr>
          <a:xfrm>
            <a:off x="996612" y="3275356"/>
            <a:ext cx="3211200" cy="72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/>
          <p:nvPr>
            <p:ph idx="3" type="subTitle"/>
          </p:nvPr>
        </p:nvSpPr>
        <p:spPr>
          <a:xfrm>
            <a:off x="996601" y="3995400"/>
            <a:ext cx="32112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hasCustomPrompt="1" idx="4" type="title"/>
          </p:nvPr>
        </p:nvSpPr>
        <p:spPr>
          <a:xfrm>
            <a:off x="996612" y="535000"/>
            <a:ext cx="3211200" cy="720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/>
          <p:nvPr>
            <p:ph idx="5" type="subTitle"/>
          </p:nvPr>
        </p:nvSpPr>
        <p:spPr>
          <a:xfrm>
            <a:off x="996601" y="1255052"/>
            <a:ext cx="32112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9"/>
          <p:cNvSpPr/>
          <p:nvPr>
            <p:ph idx="6" type="pic"/>
          </p:nvPr>
        </p:nvSpPr>
        <p:spPr>
          <a:xfrm>
            <a:off x="5879239" y="0"/>
            <a:ext cx="3274200" cy="3275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19"/>
          <p:cNvSpPr/>
          <p:nvPr>
            <p:ph idx="7" type="pic"/>
          </p:nvPr>
        </p:nvSpPr>
        <p:spPr>
          <a:xfrm>
            <a:off x="4519981" y="2673100"/>
            <a:ext cx="2469600" cy="24705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50879" l="47678" r="26" t="0"/>
          <a:stretch/>
        </p:blipFill>
        <p:spPr>
          <a:xfrm flipH="1" rot="10800000">
            <a:off x="-6625" y="2250"/>
            <a:ext cx="949598" cy="8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0"/>
          <p:cNvGrpSpPr/>
          <p:nvPr/>
        </p:nvGrpSpPr>
        <p:grpSpPr>
          <a:xfrm>
            <a:off x="-3448" y="0"/>
            <a:ext cx="9161546" cy="5146950"/>
            <a:chOff x="-3448" y="0"/>
            <a:chExt cx="9161546" cy="5146950"/>
          </a:xfrm>
        </p:grpSpPr>
        <p:pic>
          <p:nvPicPr>
            <p:cNvPr id="128" name="Google Shape;128;p20"/>
            <p:cNvPicPr preferRelativeResize="0"/>
            <p:nvPr/>
          </p:nvPicPr>
          <p:blipFill rotWithShape="1">
            <a:blip r:embed="rId3">
              <a:alphaModFix/>
            </a:blip>
            <a:srcRect b="49989" l="-3633" r="49879" t="0"/>
            <a:stretch/>
          </p:blipFill>
          <p:spPr>
            <a:xfrm flipH="1">
              <a:off x="-3448" y="4144049"/>
              <a:ext cx="1078548" cy="100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/>
            <p:cNvPicPr preferRelativeResize="0"/>
            <p:nvPr/>
          </p:nvPicPr>
          <p:blipFill rotWithShape="1">
            <a:blip r:embed="rId3">
              <a:alphaModFix/>
            </a:blip>
            <a:srcRect b="49989" l="0" r="49879" t="0"/>
            <a:stretch/>
          </p:blipFill>
          <p:spPr>
            <a:xfrm flipH="1" rot="10800000">
              <a:off x="7630925" y="0"/>
              <a:ext cx="1527173" cy="1523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0"/>
          <p:cNvSpPr txBox="1"/>
          <p:nvPr>
            <p:ph type="title"/>
          </p:nvPr>
        </p:nvSpPr>
        <p:spPr>
          <a:xfrm>
            <a:off x="720000" y="445025"/>
            <a:ext cx="604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" type="subTitle"/>
          </p:nvPr>
        </p:nvSpPr>
        <p:spPr>
          <a:xfrm>
            <a:off x="2376900" y="1551173"/>
            <a:ext cx="43902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2" type="subTitle"/>
          </p:nvPr>
        </p:nvSpPr>
        <p:spPr>
          <a:xfrm>
            <a:off x="2376900" y="2757687"/>
            <a:ext cx="43902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2376900" y="3964400"/>
            <a:ext cx="4390200" cy="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4" type="subTitle"/>
          </p:nvPr>
        </p:nvSpPr>
        <p:spPr>
          <a:xfrm>
            <a:off x="2376900" y="1182474"/>
            <a:ext cx="4390200" cy="3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idx="5" type="subTitle"/>
          </p:nvPr>
        </p:nvSpPr>
        <p:spPr>
          <a:xfrm>
            <a:off x="2376900" y="2389089"/>
            <a:ext cx="4390200" cy="3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6" type="subTitle"/>
          </p:nvPr>
        </p:nvSpPr>
        <p:spPr>
          <a:xfrm>
            <a:off x="2376900" y="3595700"/>
            <a:ext cx="4390200" cy="36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30149" l="0" r="45385" t="1329"/>
          <a:stretch/>
        </p:blipFill>
        <p:spPr>
          <a:xfrm>
            <a:off x="5042300" y="0"/>
            <a:ext cx="41016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715100" y="3060200"/>
            <a:ext cx="3684300" cy="1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7791601" y="0"/>
            <a:ext cx="1342827" cy="5160725"/>
            <a:chOff x="7791601" y="0"/>
            <a:chExt cx="1342827" cy="5160725"/>
          </a:xfrm>
        </p:grpSpPr>
        <p:pic>
          <p:nvPicPr>
            <p:cNvPr id="140" name="Google Shape;140;p21"/>
            <p:cNvPicPr preferRelativeResize="0"/>
            <p:nvPr/>
          </p:nvPicPr>
          <p:blipFill rotWithShape="1">
            <a:blip r:embed="rId3">
              <a:alphaModFix/>
            </a:blip>
            <a:srcRect b="0" l="49859" r="0" t="49932"/>
            <a:stretch/>
          </p:blipFill>
          <p:spPr>
            <a:xfrm rot="10800000">
              <a:off x="7791601" y="3819976"/>
              <a:ext cx="1342827" cy="134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1"/>
            <p:cNvPicPr preferRelativeResize="0"/>
            <p:nvPr/>
          </p:nvPicPr>
          <p:blipFill rotWithShape="1">
            <a:blip r:embed="rId4">
              <a:alphaModFix/>
            </a:blip>
            <a:srcRect b="0" l="50600" r="0" t="50196"/>
            <a:stretch/>
          </p:blipFill>
          <p:spPr>
            <a:xfrm flipH="1">
              <a:off x="8331551" y="0"/>
              <a:ext cx="802874" cy="809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21"/>
          <p:cNvSpPr txBox="1"/>
          <p:nvPr>
            <p:ph type="title"/>
          </p:nvPr>
        </p:nvSpPr>
        <p:spPr>
          <a:xfrm>
            <a:off x="720000" y="445025"/>
            <a:ext cx="630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2117981" y="1642852"/>
            <a:ext cx="36564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2" type="subTitle"/>
          </p:nvPr>
        </p:nvSpPr>
        <p:spPr>
          <a:xfrm>
            <a:off x="2117981" y="2862401"/>
            <a:ext cx="36564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3" type="subTitle"/>
          </p:nvPr>
        </p:nvSpPr>
        <p:spPr>
          <a:xfrm>
            <a:off x="2117981" y="4074450"/>
            <a:ext cx="36564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b="1" sz="1800">
                <a:latin typeface="Sora"/>
                <a:ea typeface="Sora"/>
                <a:cs typeface="Sora"/>
                <a:sym typeface="S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None/>
              <a:defRPr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4" type="subTitle"/>
          </p:nvPr>
        </p:nvSpPr>
        <p:spPr>
          <a:xfrm>
            <a:off x="2117981" y="1245475"/>
            <a:ext cx="36564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5" type="subTitle"/>
          </p:nvPr>
        </p:nvSpPr>
        <p:spPr>
          <a:xfrm>
            <a:off x="2117981" y="2465029"/>
            <a:ext cx="36564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6" type="subTitle"/>
          </p:nvPr>
        </p:nvSpPr>
        <p:spPr>
          <a:xfrm>
            <a:off x="2117981" y="3677082"/>
            <a:ext cx="36564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1" type="subTitle"/>
          </p:nvPr>
        </p:nvSpPr>
        <p:spPr>
          <a:xfrm>
            <a:off x="2286175" y="1368099"/>
            <a:ext cx="2967000" cy="41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2" type="subTitle"/>
          </p:nvPr>
        </p:nvSpPr>
        <p:spPr>
          <a:xfrm>
            <a:off x="2286175" y="1770978"/>
            <a:ext cx="2967000" cy="84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3" type="subTitle"/>
          </p:nvPr>
        </p:nvSpPr>
        <p:spPr>
          <a:xfrm>
            <a:off x="5457000" y="1770978"/>
            <a:ext cx="2967000" cy="84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4" type="subTitle"/>
          </p:nvPr>
        </p:nvSpPr>
        <p:spPr>
          <a:xfrm>
            <a:off x="2286175" y="3433376"/>
            <a:ext cx="2967000" cy="84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5" type="subTitle"/>
          </p:nvPr>
        </p:nvSpPr>
        <p:spPr>
          <a:xfrm>
            <a:off x="5457000" y="3433376"/>
            <a:ext cx="2967000" cy="84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2"/>
          <p:cNvSpPr txBox="1"/>
          <p:nvPr>
            <p:ph idx="6" type="subTitle"/>
          </p:nvPr>
        </p:nvSpPr>
        <p:spPr>
          <a:xfrm>
            <a:off x="2286175" y="3030552"/>
            <a:ext cx="2967000" cy="41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7" type="subTitle"/>
          </p:nvPr>
        </p:nvSpPr>
        <p:spPr>
          <a:xfrm>
            <a:off x="5457000" y="1368099"/>
            <a:ext cx="2967000" cy="41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9" name="Google Shape;159;p22"/>
          <p:cNvSpPr txBox="1"/>
          <p:nvPr>
            <p:ph idx="8" type="subTitle"/>
          </p:nvPr>
        </p:nvSpPr>
        <p:spPr>
          <a:xfrm>
            <a:off x="5457000" y="3030552"/>
            <a:ext cx="2967000" cy="41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160" name="Google Shape;160;p22"/>
          <p:cNvGrpSpPr/>
          <p:nvPr/>
        </p:nvGrpSpPr>
        <p:grpSpPr>
          <a:xfrm>
            <a:off x="1064413" y="4502680"/>
            <a:ext cx="8082762" cy="651448"/>
            <a:chOff x="1064413" y="4502680"/>
            <a:chExt cx="8082762" cy="651448"/>
          </a:xfrm>
        </p:grpSpPr>
        <p:pic>
          <p:nvPicPr>
            <p:cNvPr id="161" name="Google Shape;161;p22"/>
            <p:cNvPicPr preferRelativeResize="0"/>
            <p:nvPr/>
          </p:nvPicPr>
          <p:blipFill rotWithShape="1">
            <a:blip r:embed="rId3">
              <a:alphaModFix/>
            </a:blip>
            <a:srcRect b="49989" l="-3637" r="51675" t="0"/>
            <a:stretch/>
          </p:blipFill>
          <p:spPr>
            <a:xfrm>
              <a:off x="8469989" y="4502680"/>
              <a:ext cx="677187" cy="651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2"/>
            <p:cNvPicPr preferRelativeResize="0"/>
            <p:nvPr/>
          </p:nvPicPr>
          <p:blipFill rotWithShape="1">
            <a:blip r:embed="rId4">
              <a:alphaModFix/>
            </a:blip>
            <a:srcRect b="50404" l="0" r="0" t="0"/>
            <a:stretch/>
          </p:blipFill>
          <p:spPr>
            <a:xfrm flipH="1">
              <a:off x="1064413" y="4502680"/>
              <a:ext cx="1313601" cy="651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3"/>
          <p:cNvGrpSpPr/>
          <p:nvPr/>
        </p:nvGrpSpPr>
        <p:grpSpPr>
          <a:xfrm>
            <a:off x="-3450" y="-185750"/>
            <a:ext cx="9151849" cy="5332698"/>
            <a:chOff x="-3450" y="-185750"/>
            <a:chExt cx="9151849" cy="5332698"/>
          </a:xfrm>
        </p:grpSpPr>
        <p:pic>
          <p:nvPicPr>
            <p:cNvPr id="166" name="Google Shape;166;p23"/>
            <p:cNvPicPr preferRelativeResize="0"/>
            <p:nvPr/>
          </p:nvPicPr>
          <p:blipFill rotWithShape="1">
            <a:blip r:embed="rId3">
              <a:alphaModFix/>
            </a:blip>
            <a:srcRect b="49989" l="-3633" r="49879" t="0"/>
            <a:stretch/>
          </p:blipFill>
          <p:spPr>
            <a:xfrm flipH="1">
              <a:off x="-3450" y="4608500"/>
              <a:ext cx="579067" cy="538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3"/>
            <p:cNvPicPr preferRelativeResize="0"/>
            <p:nvPr/>
          </p:nvPicPr>
          <p:blipFill rotWithShape="1">
            <a:blip r:embed="rId4">
              <a:alphaModFix/>
            </a:blip>
            <a:srcRect b="42035" l="0" r="34967" t="0"/>
            <a:stretch/>
          </p:blipFill>
          <p:spPr>
            <a:xfrm>
              <a:off x="7995488" y="4105900"/>
              <a:ext cx="1148510" cy="1023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3"/>
            <p:cNvPicPr preferRelativeResize="0"/>
            <p:nvPr/>
          </p:nvPicPr>
          <p:blipFill rotWithShape="1">
            <a:blip r:embed="rId5">
              <a:alphaModFix/>
            </a:blip>
            <a:srcRect b="0" l="69570" r="0" t="0"/>
            <a:stretch/>
          </p:blipFill>
          <p:spPr>
            <a:xfrm flipH="1">
              <a:off x="7775451" y="-185750"/>
              <a:ext cx="1372948" cy="4511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3"/>
          <p:cNvSpPr txBox="1"/>
          <p:nvPr>
            <p:ph type="title"/>
          </p:nvPr>
        </p:nvSpPr>
        <p:spPr>
          <a:xfrm>
            <a:off x="720000" y="445025"/>
            <a:ext cx="642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719988" y="1765524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2" type="subTitle"/>
          </p:nvPr>
        </p:nvSpPr>
        <p:spPr>
          <a:xfrm>
            <a:off x="2940176" y="1765524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719988" y="3584901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4" type="subTitle"/>
          </p:nvPr>
        </p:nvSpPr>
        <p:spPr>
          <a:xfrm>
            <a:off x="2940176" y="3584901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5" type="subTitle"/>
          </p:nvPr>
        </p:nvSpPr>
        <p:spPr>
          <a:xfrm>
            <a:off x="5160362" y="1765524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6" type="subTitle"/>
          </p:nvPr>
        </p:nvSpPr>
        <p:spPr>
          <a:xfrm>
            <a:off x="5160362" y="3584901"/>
            <a:ext cx="19860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7" type="subTitle"/>
          </p:nvPr>
        </p:nvSpPr>
        <p:spPr>
          <a:xfrm>
            <a:off x="719988" y="1388425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7" name="Google Shape;177;p23"/>
          <p:cNvSpPr txBox="1"/>
          <p:nvPr>
            <p:ph idx="8" type="subTitle"/>
          </p:nvPr>
        </p:nvSpPr>
        <p:spPr>
          <a:xfrm>
            <a:off x="2940174" y="1388425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8" name="Google Shape;178;p23"/>
          <p:cNvSpPr txBox="1"/>
          <p:nvPr>
            <p:ph idx="9" type="subTitle"/>
          </p:nvPr>
        </p:nvSpPr>
        <p:spPr>
          <a:xfrm>
            <a:off x="5160360" y="1388425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9" name="Google Shape;179;p23"/>
          <p:cNvSpPr txBox="1"/>
          <p:nvPr>
            <p:ph idx="13" type="subTitle"/>
          </p:nvPr>
        </p:nvSpPr>
        <p:spPr>
          <a:xfrm>
            <a:off x="719988" y="3212449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0" name="Google Shape;180;p23"/>
          <p:cNvSpPr txBox="1"/>
          <p:nvPr>
            <p:ph idx="14" type="subTitle"/>
          </p:nvPr>
        </p:nvSpPr>
        <p:spPr>
          <a:xfrm>
            <a:off x="2940174" y="3212449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1" name="Google Shape;181;p23"/>
          <p:cNvSpPr txBox="1"/>
          <p:nvPr>
            <p:ph idx="15" type="subTitle"/>
          </p:nvPr>
        </p:nvSpPr>
        <p:spPr>
          <a:xfrm>
            <a:off x="5160360" y="3212449"/>
            <a:ext cx="1986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type="ctrTitle"/>
          </p:nvPr>
        </p:nvSpPr>
        <p:spPr>
          <a:xfrm>
            <a:off x="715100" y="452789"/>
            <a:ext cx="4284000" cy="9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5" name="Google Shape;185;p24"/>
          <p:cNvSpPr txBox="1"/>
          <p:nvPr>
            <p:ph idx="1" type="subTitle"/>
          </p:nvPr>
        </p:nvSpPr>
        <p:spPr>
          <a:xfrm>
            <a:off x="715100" y="1461136"/>
            <a:ext cx="4284000" cy="11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24"/>
          <p:cNvSpPr txBox="1"/>
          <p:nvPr/>
        </p:nvSpPr>
        <p:spPr>
          <a:xfrm>
            <a:off x="715100" y="3657453"/>
            <a:ext cx="42840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</a:t>
            </a: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and includes icons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and infographics &amp; images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highlight>
                <a:srgbClr val="DFDEFC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5"/>
          <p:cNvGrpSpPr/>
          <p:nvPr/>
        </p:nvGrpSpPr>
        <p:grpSpPr>
          <a:xfrm>
            <a:off x="-3450" y="-185750"/>
            <a:ext cx="9151849" cy="5332698"/>
            <a:chOff x="-3450" y="-185750"/>
            <a:chExt cx="9151849" cy="5332698"/>
          </a:xfrm>
        </p:grpSpPr>
        <p:pic>
          <p:nvPicPr>
            <p:cNvPr id="190" name="Google Shape;190;p25"/>
            <p:cNvPicPr preferRelativeResize="0"/>
            <p:nvPr/>
          </p:nvPicPr>
          <p:blipFill rotWithShape="1">
            <a:blip r:embed="rId3">
              <a:alphaModFix/>
            </a:blip>
            <a:srcRect b="49989" l="-3633" r="49879" t="0"/>
            <a:stretch/>
          </p:blipFill>
          <p:spPr>
            <a:xfrm flipH="1">
              <a:off x="-3450" y="4608500"/>
              <a:ext cx="579067" cy="538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5"/>
            <p:cNvPicPr preferRelativeResize="0"/>
            <p:nvPr/>
          </p:nvPicPr>
          <p:blipFill rotWithShape="1">
            <a:blip r:embed="rId4">
              <a:alphaModFix/>
            </a:blip>
            <a:srcRect b="42035" l="0" r="34967" t="0"/>
            <a:stretch/>
          </p:blipFill>
          <p:spPr>
            <a:xfrm>
              <a:off x="7995488" y="4105900"/>
              <a:ext cx="1148510" cy="1023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5"/>
            <p:cNvPicPr preferRelativeResize="0"/>
            <p:nvPr/>
          </p:nvPicPr>
          <p:blipFill rotWithShape="1">
            <a:blip r:embed="rId5">
              <a:alphaModFix/>
            </a:blip>
            <a:srcRect b="0" l="69570" r="0" t="0"/>
            <a:stretch/>
          </p:blipFill>
          <p:spPr>
            <a:xfrm flipH="1">
              <a:off x="7775451" y="-185750"/>
              <a:ext cx="1372948" cy="4511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6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196" name="Google Shape;196;p26"/>
            <p:cNvPicPr preferRelativeResize="0"/>
            <p:nvPr/>
          </p:nvPicPr>
          <p:blipFill rotWithShape="1">
            <a:blip r:embed="rId3">
              <a:alphaModFix/>
            </a:blip>
            <a:srcRect b="49423" l="0" r="49879" t="0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6"/>
            <p:cNvPicPr preferRelativeResize="0"/>
            <p:nvPr/>
          </p:nvPicPr>
          <p:blipFill rotWithShape="1">
            <a:blip r:embed="rId4">
              <a:alphaModFix/>
            </a:blip>
            <a:srcRect b="0" l="49290" r="0" t="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720000" y="1152475"/>
            <a:ext cx="7704000" cy="3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5"/>
          <p:cNvGrpSpPr/>
          <p:nvPr/>
        </p:nvGrpSpPr>
        <p:grpSpPr>
          <a:xfrm>
            <a:off x="0" y="-40651"/>
            <a:ext cx="9144000" cy="5184153"/>
            <a:chOff x="0" y="-40651"/>
            <a:chExt cx="9144000" cy="5184153"/>
          </a:xfrm>
        </p:grpSpPr>
        <p:pic>
          <p:nvPicPr>
            <p:cNvPr id="25" name="Google Shape;25;p5"/>
            <p:cNvPicPr preferRelativeResize="0"/>
            <p:nvPr/>
          </p:nvPicPr>
          <p:blipFill rotWithShape="1">
            <a:blip r:embed="rId3">
              <a:alphaModFix/>
            </a:blip>
            <a:srcRect b="50406" l="49290" r="0" t="0"/>
            <a:stretch/>
          </p:blipFill>
          <p:spPr>
            <a:xfrm>
              <a:off x="0" y="4492075"/>
              <a:ext cx="666125" cy="651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"/>
            <p:cNvPicPr preferRelativeResize="0"/>
            <p:nvPr/>
          </p:nvPicPr>
          <p:blipFill rotWithShape="1">
            <a:blip r:embed="rId3">
              <a:alphaModFix/>
            </a:blip>
            <a:srcRect b="58310" l="49290" r="0" t="0"/>
            <a:stretch/>
          </p:blipFill>
          <p:spPr>
            <a:xfrm rot="10800000">
              <a:off x="7856601" y="-40651"/>
              <a:ext cx="1287399" cy="1058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532849" y="2421750"/>
            <a:ext cx="25056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2324975" y="2421750"/>
            <a:ext cx="25056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2324975" y="1876312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5532850" y="1876312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7537075" y="3936375"/>
            <a:ext cx="3018824" cy="2169150"/>
            <a:chOff x="7537075" y="3936375"/>
            <a:chExt cx="3018824" cy="2169150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3">
              <a:alphaModFix/>
            </a:blip>
            <a:srcRect b="0" l="980" r="990" t="0"/>
            <a:stretch/>
          </p:blipFill>
          <p:spPr>
            <a:xfrm>
              <a:off x="8429450" y="3936375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6"/>
            <p:cNvPicPr preferRelativeResize="0"/>
            <p:nvPr/>
          </p:nvPicPr>
          <p:blipFill rotWithShape="1">
            <a:blip r:embed="rId4">
              <a:alphaModFix/>
            </a:blip>
            <a:srcRect b="0" l="-4606" r="49967" t="0"/>
            <a:stretch/>
          </p:blipFill>
          <p:spPr>
            <a:xfrm>
              <a:off x="7537075" y="3945900"/>
              <a:ext cx="892385" cy="1633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7"/>
          <p:cNvGrpSpPr/>
          <p:nvPr/>
        </p:nvGrpSpPr>
        <p:grpSpPr>
          <a:xfrm>
            <a:off x="-1034975" y="-205550"/>
            <a:ext cx="10530776" cy="6692800"/>
            <a:chOff x="-1034975" y="-205550"/>
            <a:chExt cx="10530776" cy="6692800"/>
          </a:xfrm>
        </p:grpSpPr>
        <p:pic>
          <p:nvPicPr>
            <p:cNvPr id="41" name="Google Shape;41;p7"/>
            <p:cNvPicPr preferRelativeResize="0"/>
            <p:nvPr/>
          </p:nvPicPr>
          <p:blipFill rotWithShape="1">
            <a:blip r:embed="rId3">
              <a:alphaModFix/>
            </a:blip>
            <a:srcRect b="0" l="980" r="990" t="0"/>
            <a:stretch/>
          </p:blipFill>
          <p:spPr>
            <a:xfrm>
              <a:off x="-1034975" y="4318100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7"/>
            <p:cNvPicPr preferRelativeResize="0"/>
            <p:nvPr/>
          </p:nvPicPr>
          <p:blipFill rotWithShape="1">
            <a:blip r:embed="rId4">
              <a:alphaModFix/>
            </a:blip>
            <a:srcRect b="0" l="0" r="59441" t="0"/>
            <a:stretch/>
          </p:blipFill>
          <p:spPr>
            <a:xfrm>
              <a:off x="7242975" y="-205550"/>
              <a:ext cx="2252826" cy="55546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7"/>
          <p:cNvSpPr txBox="1"/>
          <p:nvPr>
            <p:ph type="title"/>
          </p:nvPr>
        </p:nvSpPr>
        <p:spPr>
          <a:xfrm>
            <a:off x="720000" y="445025"/>
            <a:ext cx="40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720000" y="1840400"/>
            <a:ext cx="3298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4733262" y="2560500"/>
            <a:ext cx="2728800" cy="258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7"/>
          <p:cNvSpPr/>
          <p:nvPr>
            <p:ph idx="3" type="pic"/>
          </p:nvPr>
        </p:nvSpPr>
        <p:spPr>
          <a:xfrm>
            <a:off x="4733262" y="-22500"/>
            <a:ext cx="2728800" cy="2583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50" name="Google Shape;50;p8"/>
          <p:cNvGrpSpPr/>
          <p:nvPr/>
        </p:nvGrpSpPr>
        <p:grpSpPr>
          <a:xfrm>
            <a:off x="-25852" y="0"/>
            <a:ext cx="2564777" cy="5210526"/>
            <a:chOff x="-25852" y="0"/>
            <a:chExt cx="2564777" cy="5210526"/>
          </a:xfrm>
        </p:grpSpPr>
        <p:pic>
          <p:nvPicPr>
            <p:cNvPr id="51" name="Google Shape;51;p8"/>
            <p:cNvPicPr preferRelativeResize="0"/>
            <p:nvPr/>
          </p:nvPicPr>
          <p:blipFill rotWithShape="1">
            <a:blip r:embed="rId3">
              <a:alphaModFix/>
            </a:blip>
            <a:srcRect b="49423" l="0" r="49879" t="0"/>
            <a:stretch/>
          </p:blipFill>
          <p:spPr>
            <a:xfrm flipH="1">
              <a:off x="-25852" y="2623675"/>
              <a:ext cx="2564777" cy="258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8"/>
            <p:cNvPicPr preferRelativeResize="0"/>
            <p:nvPr/>
          </p:nvPicPr>
          <p:blipFill rotWithShape="1">
            <a:blip r:embed="rId4">
              <a:alphaModFix/>
            </a:blip>
            <a:srcRect b="0" l="49290" r="0" t="0"/>
            <a:stretch/>
          </p:blipFill>
          <p:spPr>
            <a:xfrm flipH="1">
              <a:off x="-25849" y="0"/>
              <a:ext cx="1465089" cy="2888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57" name="Google Shape;57;p9"/>
          <p:cNvGrpSpPr/>
          <p:nvPr/>
        </p:nvGrpSpPr>
        <p:grpSpPr>
          <a:xfrm>
            <a:off x="7537075" y="3936375"/>
            <a:ext cx="3018824" cy="2169150"/>
            <a:chOff x="7537075" y="3936375"/>
            <a:chExt cx="3018824" cy="2169150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3">
              <a:alphaModFix/>
            </a:blip>
            <a:srcRect b="0" l="980" r="990" t="0"/>
            <a:stretch/>
          </p:blipFill>
          <p:spPr>
            <a:xfrm>
              <a:off x="8429450" y="3936375"/>
              <a:ext cx="2126449" cy="21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9"/>
            <p:cNvPicPr preferRelativeResize="0"/>
            <p:nvPr/>
          </p:nvPicPr>
          <p:blipFill rotWithShape="1">
            <a:blip r:embed="rId4">
              <a:alphaModFix/>
            </a:blip>
            <a:srcRect b="0" l="-4606" r="49967" t="0"/>
            <a:stretch/>
          </p:blipFill>
          <p:spPr>
            <a:xfrm>
              <a:off x="7537075" y="3945900"/>
              <a:ext cx="892385" cy="16331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>
            <p:ph idx="2" type="pic"/>
          </p:nvPr>
        </p:nvSpPr>
        <p:spPr>
          <a:xfrm>
            <a:off x="0" y="-690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a ExtraBold"/>
              <a:buNone/>
              <a:defRPr sz="35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obelprize.org/prizes/medicine/2014/advanced-information/" TargetMode="External"/><Relationship Id="rId4" Type="http://schemas.openxmlformats.org/officeDocument/2006/relationships/hyperlink" Target="https://kids.frontiersin.org/articles/10.3389/frym.2021.678725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45385" t="0"/>
          <a:stretch/>
        </p:blipFill>
        <p:spPr>
          <a:xfrm>
            <a:off x="6333541" y="0"/>
            <a:ext cx="281046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>
            <p:ph type="ctrTitle"/>
          </p:nvPr>
        </p:nvSpPr>
        <p:spPr>
          <a:xfrm>
            <a:off x="943700" y="1424875"/>
            <a:ext cx="5618400" cy="23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“Inner GPS” system in the brain</a:t>
            </a:r>
            <a:endParaRPr b="1" sz="3800"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461100" y="2340525"/>
            <a:ext cx="4943400" cy="2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for Humans and Medicine</a:t>
            </a:r>
            <a:endParaRPr/>
          </a:p>
        </p:txBody>
      </p:sp>
      <p:sp>
        <p:nvSpPr>
          <p:cNvPr id="271" name="Google Shape;271;p36"/>
          <p:cNvSpPr txBox="1"/>
          <p:nvPr>
            <p:ph idx="2" type="title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278000" y="368825"/>
            <a:ext cx="83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for Humans and Medicine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836200" y="1306788"/>
            <a:ext cx="19941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Navigation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8" name="Google Shape;278;p37"/>
          <p:cNvSpPr txBox="1"/>
          <p:nvPr/>
        </p:nvSpPr>
        <p:spPr>
          <a:xfrm>
            <a:off x="580250" y="3350175"/>
            <a:ext cx="303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rgbClr val="434343"/>
                </a:solidFill>
                <a:latin typeface="DM Sans"/>
                <a:ea typeface="DM Sans"/>
                <a:cs typeface="DM Sans"/>
                <a:sym typeface="DM Sans"/>
              </a:rPr>
              <a:t>Measuring distances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2830300" y="2382988"/>
            <a:ext cx="303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rgbClr val="434343"/>
                </a:solidFill>
                <a:latin typeface="DM Sans"/>
                <a:ea typeface="DM Sans"/>
                <a:cs typeface="DM Sans"/>
                <a:sym typeface="DM Sans"/>
              </a:rPr>
              <a:t>Orientation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4153500" y="1597625"/>
            <a:ext cx="3038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rgbClr val="434343"/>
                </a:solidFill>
                <a:latin typeface="DM Sans"/>
                <a:ea typeface="DM Sans"/>
                <a:cs typeface="DM Sans"/>
                <a:sym typeface="DM Sans"/>
              </a:rPr>
              <a:t>Spatial Memory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3205250" y="3989500"/>
            <a:ext cx="414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rgbClr val="434343"/>
                </a:solidFill>
                <a:latin typeface="DM Sans"/>
                <a:ea typeface="DM Sans"/>
                <a:cs typeface="DM Sans"/>
                <a:sym typeface="DM Sans"/>
              </a:rPr>
              <a:t>Impact on Alzheimer’s patients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idx="4294967295" type="body"/>
          </p:nvPr>
        </p:nvSpPr>
        <p:spPr>
          <a:xfrm>
            <a:off x="1973075" y="4638650"/>
            <a:ext cx="54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Generated with ChatGPT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7" name="Google Shape;287;p38"/>
          <p:cNvPicPr preferRelativeResize="0"/>
          <p:nvPr/>
        </p:nvPicPr>
        <p:blipFill rotWithShape="1">
          <a:blip r:embed="rId3">
            <a:alphaModFix/>
          </a:blip>
          <a:srcRect b="29273" l="0" r="3614" t="0"/>
          <a:stretch/>
        </p:blipFill>
        <p:spPr>
          <a:xfrm>
            <a:off x="2849925" y="270150"/>
            <a:ext cx="3624251" cy="39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>
            <p:ph type="ctrTitle"/>
          </p:nvPr>
        </p:nvSpPr>
        <p:spPr>
          <a:xfrm>
            <a:off x="715100" y="1672000"/>
            <a:ext cx="6276900" cy="9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337" y="2799960"/>
            <a:ext cx="546001" cy="54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9887" y="2799961"/>
            <a:ext cx="545976" cy="54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4400" y="2799975"/>
            <a:ext cx="545976" cy="545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39"/>
          <p:cNvGrpSpPr/>
          <p:nvPr/>
        </p:nvGrpSpPr>
        <p:grpSpPr>
          <a:xfrm>
            <a:off x="5592322" y="799725"/>
            <a:ext cx="3565091" cy="4343775"/>
            <a:chOff x="5592322" y="799725"/>
            <a:chExt cx="3565091" cy="4343775"/>
          </a:xfrm>
        </p:grpSpPr>
        <p:pic>
          <p:nvPicPr>
            <p:cNvPr id="297" name="Google Shape;297;p39"/>
            <p:cNvPicPr preferRelativeResize="0"/>
            <p:nvPr/>
          </p:nvPicPr>
          <p:blipFill rotWithShape="1">
            <a:blip r:embed="rId3">
              <a:alphaModFix/>
            </a:blip>
            <a:srcRect b="0" l="49290" r="0" t="0"/>
            <a:stretch/>
          </p:blipFill>
          <p:spPr>
            <a:xfrm flipH="1">
              <a:off x="6954590" y="799725"/>
              <a:ext cx="2202823" cy="434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9"/>
            <p:cNvPicPr preferRelativeResize="0"/>
            <p:nvPr/>
          </p:nvPicPr>
          <p:blipFill rotWithShape="1">
            <a:blip r:embed="rId4">
              <a:alphaModFix/>
            </a:blip>
            <a:srcRect b="50196" l="0" r="0" t="0"/>
            <a:stretch/>
          </p:blipFill>
          <p:spPr>
            <a:xfrm flipH="1">
              <a:off x="5592322" y="4045290"/>
              <a:ext cx="2202824" cy="10965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>
            <p:ph type="title"/>
          </p:nvPr>
        </p:nvSpPr>
        <p:spPr>
          <a:xfrm>
            <a:off x="2653900" y="445025"/>
            <a:ext cx="57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04" name="Google Shape;304;p40"/>
          <p:cNvSpPr txBox="1"/>
          <p:nvPr>
            <p:ph idx="1" type="body"/>
          </p:nvPr>
        </p:nvSpPr>
        <p:spPr>
          <a:xfrm>
            <a:off x="2730100" y="1839700"/>
            <a:ext cx="4776000" cy="20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800" u="sng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https://www.nobelprize.org/prizes/medicine/2014/advanced-information/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800" u="sng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https://kids.frontiersin.org/articles/10.3389/frym.2021.678725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5" name="Google Shape;305;p40"/>
          <p:cNvGrpSpPr/>
          <p:nvPr/>
        </p:nvGrpSpPr>
        <p:grpSpPr>
          <a:xfrm>
            <a:off x="-6708" y="0"/>
            <a:ext cx="2202831" cy="5143500"/>
            <a:chOff x="-6708" y="0"/>
            <a:chExt cx="2202831" cy="5143500"/>
          </a:xfrm>
        </p:grpSpPr>
        <p:pic>
          <p:nvPicPr>
            <p:cNvPr id="306" name="Google Shape;306;p40"/>
            <p:cNvPicPr preferRelativeResize="0"/>
            <p:nvPr/>
          </p:nvPicPr>
          <p:blipFill rotWithShape="1">
            <a:blip r:embed="rId5">
              <a:alphaModFix/>
            </a:blip>
            <a:srcRect b="0" l="49290" r="0" t="0"/>
            <a:stretch/>
          </p:blipFill>
          <p:spPr>
            <a:xfrm>
              <a:off x="-6708" y="799725"/>
              <a:ext cx="2202823" cy="434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40"/>
            <p:cNvPicPr preferRelativeResize="0"/>
            <p:nvPr/>
          </p:nvPicPr>
          <p:blipFill rotWithShape="1">
            <a:blip r:embed="rId6">
              <a:alphaModFix/>
            </a:blip>
            <a:srcRect b="49989" l="0" r="49879" t="0"/>
            <a:stretch/>
          </p:blipFill>
          <p:spPr>
            <a:xfrm flipH="1" rot="10800000">
              <a:off x="668950" y="0"/>
              <a:ext cx="1527173" cy="1523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2853750" y="4340700"/>
            <a:ext cx="34365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Generated with ChatGPT</a:t>
            </a:r>
            <a:endParaRPr sz="1400"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675" y="392163"/>
            <a:ext cx="5433850" cy="36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15" name="Google Shape;215;p29"/>
          <p:cNvSpPr txBox="1"/>
          <p:nvPr>
            <p:ph idx="2" type="title"/>
          </p:nvPr>
        </p:nvSpPr>
        <p:spPr>
          <a:xfrm>
            <a:off x="2151450" y="1557075"/>
            <a:ext cx="984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6" name="Google Shape;216;p29"/>
          <p:cNvSpPr txBox="1"/>
          <p:nvPr>
            <p:ph idx="1" type="subTitle"/>
          </p:nvPr>
        </p:nvSpPr>
        <p:spPr>
          <a:xfrm>
            <a:off x="3135750" y="15570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Cells</a:t>
            </a:r>
            <a:endParaRPr/>
          </a:p>
        </p:txBody>
      </p:sp>
      <p:sp>
        <p:nvSpPr>
          <p:cNvPr id="217" name="Google Shape;217;p29"/>
          <p:cNvSpPr txBox="1"/>
          <p:nvPr>
            <p:ph idx="4" type="subTitle"/>
          </p:nvPr>
        </p:nvSpPr>
        <p:spPr>
          <a:xfrm>
            <a:off x="3135750" y="21666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 Cells</a:t>
            </a:r>
            <a:endParaRPr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8" name="Google Shape;218;p29"/>
          <p:cNvSpPr txBox="1"/>
          <p:nvPr>
            <p:ph idx="3" type="title"/>
          </p:nvPr>
        </p:nvSpPr>
        <p:spPr>
          <a:xfrm>
            <a:off x="2151450" y="2166675"/>
            <a:ext cx="984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9" name="Google Shape;219;p29"/>
          <p:cNvSpPr txBox="1"/>
          <p:nvPr>
            <p:ph idx="5" type="title"/>
          </p:nvPr>
        </p:nvSpPr>
        <p:spPr>
          <a:xfrm>
            <a:off x="2151450" y="2776275"/>
            <a:ext cx="984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0" name="Google Shape;220;p29"/>
          <p:cNvSpPr txBox="1"/>
          <p:nvPr>
            <p:ph idx="6" type="subTitle"/>
          </p:nvPr>
        </p:nvSpPr>
        <p:spPr>
          <a:xfrm>
            <a:off x="3135750" y="2776275"/>
            <a:ext cx="4950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for Humans and Medicine</a:t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0" l="0" r="49879" t="0"/>
          <a:stretch/>
        </p:blipFill>
        <p:spPr>
          <a:xfrm>
            <a:off x="-667375" y="1557075"/>
            <a:ext cx="2742625" cy="54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715100" y="3822200"/>
            <a:ext cx="3684300" cy="1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Cells</a:t>
            </a:r>
            <a:endParaRPr/>
          </a:p>
        </p:txBody>
      </p:sp>
      <p:sp>
        <p:nvSpPr>
          <p:cNvPr id="227" name="Google Shape;227;p30"/>
          <p:cNvSpPr txBox="1"/>
          <p:nvPr>
            <p:ph idx="2" type="title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720000" y="445025"/>
            <a:ext cx="40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Cells</a:t>
            </a:r>
            <a:endParaRPr/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1761400" y="4346550"/>
            <a:ext cx="54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https://www.nobelprize.org/prizes/medicine/2014/advanced-information/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50178" r="-1790" t="0"/>
          <a:stretch/>
        </p:blipFill>
        <p:spPr>
          <a:xfrm>
            <a:off x="3101999" y="1246325"/>
            <a:ext cx="2939109" cy="30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Cells</a:t>
            </a:r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49879" t="0"/>
          <a:stretch/>
        </p:blipFill>
        <p:spPr>
          <a:xfrm>
            <a:off x="0" y="1966650"/>
            <a:ext cx="1593027" cy="317685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>
            <p:ph idx="4294967295" type="body"/>
          </p:nvPr>
        </p:nvSpPr>
        <p:spPr>
          <a:xfrm>
            <a:off x="2447200" y="4422750"/>
            <a:ext cx="54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https://www.nobelprize.org/prizes/medicine/2014/advanced-information/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4">
            <a:alphaModFix/>
          </a:blip>
          <a:srcRect b="5944" l="0" r="51493" t="4793"/>
          <a:stretch/>
        </p:blipFill>
        <p:spPr>
          <a:xfrm>
            <a:off x="3243200" y="1047050"/>
            <a:ext cx="3465224" cy="33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715100" y="3822200"/>
            <a:ext cx="3684300" cy="1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 Cells</a:t>
            </a:r>
            <a:endParaRPr/>
          </a:p>
        </p:txBody>
      </p:sp>
      <p:sp>
        <p:nvSpPr>
          <p:cNvPr id="248" name="Google Shape;248;p33"/>
          <p:cNvSpPr txBox="1"/>
          <p:nvPr>
            <p:ph idx="2" type="title"/>
          </p:nvPr>
        </p:nvSpPr>
        <p:spPr>
          <a:xfrm>
            <a:off x="5942325" y="3003950"/>
            <a:ext cx="2486700" cy="17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 Cells</a:t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49879" t="0"/>
          <a:stretch/>
        </p:blipFill>
        <p:spPr>
          <a:xfrm>
            <a:off x="0" y="1280850"/>
            <a:ext cx="1593027" cy="317685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 txBox="1"/>
          <p:nvPr>
            <p:ph idx="4294967295" type="body"/>
          </p:nvPr>
        </p:nvSpPr>
        <p:spPr>
          <a:xfrm>
            <a:off x="3895000" y="4346550"/>
            <a:ext cx="54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</a:t>
            </a:r>
            <a:r>
              <a:rPr lang="en"/>
              <a:t>:  https://kids.frontiersin.org/articles/10.3389/frym.2021.678725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050" y="1612825"/>
            <a:ext cx="5091451" cy="25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idx="4294967295" type="body"/>
          </p:nvPr>
        </p:nvSpPr>
        <p:spPr>
          <a:xfrm>
            <a:off x="1480250" y="2073850"/>
            <a:ext cx="24129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Hexagonal grid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Coordinate system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Distance approximation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720000" y="445025"/>
            <a:ext cx="261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Grid Cells</a:t>
            </a:r>
            <a:endParaRPr sz="3000"/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50" y="1686176"/>
            <a:ext cx="6004690" cy="20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>
            <p:ph idx="4294967295" type="body"/>
          </p:nvPr>
        </p:nvSpPr>
        <p:spPr>
          <a:xfrm>
            <a:off x="847000" y="3965550"/>
            <a:ext cx="54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</a:t>
            </a:r>
            <a:r>
              <a:rPr lang="en"/>
              <a:t>:  https://kids.frontiersin.org/articles/10.3389/frym.2021.678725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35"/>
          <p:cNvSpPr txBox="1"/>
          <p:nvPr>
            <p:ph idx="4294967295" type="body"/>
          </p:nvPr>
        </p:nvSpPr>
        <p:spPr>
          <a:xfrm>
            <a:off x="6780400" y="2440950"/>
            <a:ext cx="2182200" cy="7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Variety of cells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natomy &amp; Physiology Medical Center by Slidesgo">
  <a:themeElements>
    <a:clrScheme name="Simple Light">
      <a:dk1>
        <a:srgbClr val="17204E"/>
      </a:dk1>
      <a:lt1>
        <a:srgbClr val="FFFFFF"/>
      </a:lt1>
      <a:dk2>
        <a:srgbClr val="EFEBE9"/>
      </a:dk2>
      <a:lt2>
        <a:srgbClr val="EEEEEE"/>
      </a:lt2>
      <a:accent1>
        <a:srgbClr val="CAD0DE"/>
      </a:accent1>
      <a:accent2>
        <a:srgbClr val="ADB5CF"/>
      </a:accent2>
      <a:accent3>
        <a:srgbClr val="92A1DC"/>
      </a:accent3>
      <a:accent4>
        <a:srgbClr val="738BDE"/>
      </a:accent4>
      <a:accent5>
        <a:srgbClr val="A7CCD9"/>
      </a:accent5>
      <a:accent6>
        <a:srgbClr val="FFFFFF"/>
      </a:accent6>
      <a:hlink>
        <a:srgbClr val="1720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